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CC5CF-8E28-9E4F-8FBF-ACED427E0D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79F7E8-F157-A541-B97D-9CBE742E2E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23181-470D-2B47-9EF8-DE3B19DD9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D3889-5902-D14D-A42E-83D8DD048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B28C1-DBF7-CC4A-B05F-13B3C054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101677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9523E-CF5B-8041-A58C-04DA23703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0A6099-33E4-3843-A3BE-19CF188F08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B5D45-1CA1-2E4C-9216-10F17B13A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E18CA-073F-7E44-85D0-C10F29AB1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318BA-0BCC-C64C-BE2D-679986FD2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166003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8667D6-0C00-9840-80EF-CDF4EB82B4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C6C821-3EE1-6E43-AA0C-86A50A5DC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75BD1-D04F-9F43-A810-E83C4F7BC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9A733-19A0-0B4A-8608-08E28B41F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EAA95-C869-5D4C-BB03-AAECCC24F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30483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2BD9C-5666-4842-998C-E5979CA62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CAE5A-1FB3-554E-B8C3-53B4A44EF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F0030-7B2C-CC4E-BC80-C20402D49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60821-6316-B443-A99D-85F760089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70015-AAF3-9F4D-9B8C-AB41B1F62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883601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22455-9C40-4144-9B7B-C7D8B3CD4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C1DDA2-9141-8E4E-B951-E946079AC9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BCE6F-7D0A-C242-9961-8786FF108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9EF17-F16A-7E47-8B27-E4C259473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93C19-0701-5F42-A16F-012BDBA73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459980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D3248-7FF9-A44C-AC6B-DE6EE55FC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518FD-8DC8-3F4B-AF0B-7C7256BB16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B5C455-A8E0-B84A-B6D7-47D557A455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02AEB0-8934-9747-A45B-74E1D3041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14BBFF-7C06-8F45-BA14-A6AE8FB8D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A0374C-4F41-0E4A-88B5-84BFDF19B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84201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14713-3B08-194A-9D9F-E004091E9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A60BC7-A2CB-4D46-8945-612311085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F200D0-11C6-3140-AD2B-088FB0221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7BB39F-CA36-8D46-A304-D221EA24A4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EA9575-EB7C-2D43-A988-A922BF7655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029F92-FD64-4A43-BB48-3704C5CF7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27BF9D-3BEE-154D-A2F8-BA50A471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6DC27E-C946-3F45-B941-B4FA0DF53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07500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C8E99-9BFA-7644-9028-44C3F4C69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72DDF9-1281-5A4C-A7E1-D8DF417B8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8AA0CD-904B-1B48-B3A8-275398D04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2BE3F2-F579-524F-92A9-1F5ECDA05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792897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A8A977-1DCF-124B-8033-34018E01C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2F326E-8A20-FC40-BF37-A1FF3ABAB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32D26D-C835-1E45-933B-1BD846A25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392900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BB951-9995-794A-B023-A1EA1E56A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C40B2-70CE-A345-B36D-1DEF9DF03E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544BBF-7821-734B-BA07-209483ABA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DDE786-6DBA-5E41-A64B-7A8905057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4E1D8-4B8D-4842-8675-6C6B17AD9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B65D6D-3BD5-364A-9686-2FC30B59E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548512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8ED97-CA74-3A46-B793-8B4FD7EE5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8D003-109C-AB4B-AF09-D86BB471E7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828447-68A9-A84F-90FD-C2B60F1647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A73FB-AEFC-1045-AB82-09DCFF80A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CB4A98-BD6A-684B-94F3-A25664AB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C0BA4-A690-3B45-A3FD-3817407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442107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6BAC1C-F50B-2D47-8FE8-F4EA051FF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ECFF94-AE9F-6D48-A628-D99B0161E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ECD8E-0DDE-4049-9335-D3595CD233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9C30C-143F-4445-8F24-0403793C1B4C}" type="datetimeFigureOut">
              <a:rPr lang="en-TW" smtClean="0"/>
              <a:t>2021/8/17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5C143-3054-0C4B-BB12-8257C9008F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EC0D4-3241-4E4C-810F-BEC478B016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CAAD7-7C80-DF4B-9CD6-0EB4B5F550BA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978904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2.jpeg"/><Relationship Id="rId1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1.png"/><Relationship Id="rId17" Type="http://schemas.openxmlformats.org/officeDocument/2006/relationships/image" Target="../media/image6.png"/><Relationship Id="rId2" Type="http://schemas.openxmlformats.org/officeDocument/2006/relationships/video" Target="../media/media1.mp4"/><Relationship Id="rId16" Type="http://schemas.openxmlformats.org/officeDocument/2006/relationships/image" Target="../media/image5.png"/><Relationship Id="rId20" Type="http://schemas.openxmlformats.org/officeDocument/2006/relationships/image" Target="../media/image9.png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slideLayout" Target="../slideLayouts/slideLayout1.xml"/><Relationship Id="rId5" Type="http://schemas.microsoft.com/office/2007/relationships/media" Target="../media/media3.mp4"/><Relationship Id="rId15" Type="http://schemas.openxmlformats.org/officeDocument/2006/relationships/image" Target="../media/image4.jpeg"/><Relationship Id="rId10" Type="http://schemas.openxmlformats.org/officeDocument/2006/relationships/video" Target="../media/media5.mov"/><Relationship Id="rId19" Type="http://schemas.openxmlformats.org/officeDocument/2006/relationships/image" Target="../media/image8.png"/><Relationship Id="rId4" Type="http://schemas.openxmlformats.org/officeDocument/2006/relationships/video" Target="../media/media2.mp4"/><Relationship Id="rId9" Type="http://schemas.microsoft.com/office/2007/relationships/media" Target="../media/media5.mov"/><Relationship Id="rId1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3.mp4"/><Relationship Id="rId7" Type="http://schemas.openxmlformats.org/officeDocument/2006/relationships/image" Target="../media/image3.jpeg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D91EE-F534-254C-BE6C-2E8B28597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6A6FD-DF1E-A94F-A5B3-F9D681843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060575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E948718-B0D3-4547-9C10-53AC184B227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41900" y="4817795"/>
            <a:ext cx="1524000" cy="1003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8C6792-E9EF-CD4B-8544-075DCC4B24D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63546" y="4565043"/>
            <a:ext cx="1012156" cy="150880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4B9B4F1-E5BC-6746-B6E9-E4165BAE25C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755800" y="4741640"/>
            <a:ext cx="1436098" cy="115561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30A5422-C1C2-ED49-8D81-B25CE842A52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473349" y="4817795"/>
            <a:ext cx="1684227" cy="1003300"/>
          </a:xfrm>
          <a:prstGeom prst="rect">
            <a:avLst/>
          </a:prstGeom>
        </p:spPr>
      </p:pic>
      <p:pic>
        <p:nvPicPr>
          <p:cNvPr id="5" name="output-1-2" descr="output-1-2">
            <a:hlinkClick r:id="" action="ppaction://media"/>
            <a:extLst>
              <a:ext uri="{FF2B5EF4-FFF2-40B4-BE49-F238E27FC236}">
                <a16:creationId xmlns:a16="http://schemas.microsoft.com/office/drawing/2014/main" id="{9E0A0FF9-E63C-584E-A088-2A81BBBFC2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073280" y="760287"/>
            <a:ext cx="2041206" cy="3628811"/>
          </a:xfrm>
          <a:prstGeom prst="rect">
            <a:avLst/>
          </a:prstGeom>
        </p:spPr>
      </p:pic>
      <p:pic>
        <p:nvPicPr>
          <p:cNvPr id="6" name="output-1-3" descr="output-1-3">
            <a:hlinkClick r:id="" action="ppaction://media"/>
            <a:extLst>
              <a:ext uri="{FF2B5EF4-FFF2-40B4-BE49-F238E27FC236}">
                <a16:creationId xmlns:a16="http://schemas.microsoft.com/office/drawing/2014/main" id="{4FF134F9-60E2-D644-8E82-BA0C6477D16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7263263" y="760287"/>
            <a:ext cx="2041206" cy="3628811"/>
          </a:xfrm>
          <a:prstGeom prst="rect">
            <a:avLst/>
          </a:prstGeom>
        </p:spPr>
      </p:pic>
      <p:pic>
        <p:nvPicPr>
          <p:cNvPr id="7" name="output-1-4" descr="output-1-4">
            <a:hlinkClick r:id="" action="ppaction://media"/>
            <a:extLst>
              <a:ext uri="{FF2B5EF4-FFF2-40B4-BE49-F238E27FC236}">
                <a16:creationId xmlns:a16="http://schemas.microsoft.com/office/drawing/2014/main" id="{7A13E3E9-4623-914F-869E-16BB09A14B9E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9453246" y="760287"/>
            <a:ext cx="2041206" cy="3628811"/>
          </a:xfrm>
          <a:prstGeom prst="rect">
            <a:avLst/>
          </a:prstGeom>
        </p:spPr>
      </p:pic>
      <p:pic>
        <p:nvPicPr>
          <p:cNvPr id="8" name="output-1-1" descr="output-1-1">
            <a:hlinkClick r:id="" action="ppaction://media"/>
            <a:extLst>
              <a:ext uri="{FF2B5EF4-FFF2-40B4-BE49-F238E27FC236}">
                <a16:creationId xmlns:a16="http://schemas.microsoft.com/office/drawing/2014/main" id="{D95DB73B-EE8E-F242-B1AE-53231EDFA754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2883297" y="760287"/>
            <a:ext cx="2041206" cy="3628811"/>
          </a:xfrm>
          <a:prstGeom prst="rect">
            <a:avLst/>
          </a:prstGeom>
        </p:spPr>
      </p:pic>
      <p:pic>
        <p:nvPicPr>
          <p:cNvPr id="18" name="test1" descr="test1">
            <a:hlinkClick r:id="" action="ppaction://media"/>
            <a:extLst>
              <a:ext uri="{FF2B5EF4-FFF2-40B4-BE49-F238E27FC236}">
                <a16:creationId xmlns:a16="http://schemas.microsoft.com/office/drawing/2014/main" id="{2AA5EFBB-9F36-E04C-BE38-9965E488C4F3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0"/>
          <a:stretch>
            <a:fillRect/>
          </a:stretch>
        </p:blipFill>
        <p:spPr>
          <a:xfrm>
            <a:off x="483501" y="760287"/>
            <a:ext cx="2041207" cy="362881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2F947DF-140D-EE4C-846A-79E2F19D7785}"/>
              </a:ext>
            </a:extLst>
          </p:cNvPr>
          <p:cNvSpPr/>
          <p:nvPr/>
        </p:nvSpPr>
        <p:spPr>
          <a:xfrm>
            <a:off x="731806" y="4817795"/>
            <a:ext cx="1544595" cy="10033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>
                <a:solidFill>
                  <a:schemeClr val="tx2"/>
                </a:solidFill>
              </a:rPr>
              <a:t>Original</a:t>
            </a:r>
          </a:p>
        </p:txBody>
      </p:sp>
    </p:spTree>
    <p:extLst>
      <p:ext uri="{BB962C8B-B14F-4D97-AF65-F5344CB8AC3E}">
        <p14:creationId xmlns:p14="http://schemas.microsoft.com/office/powerpoint/2010/main" val="3536911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1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09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3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" fill="hold">
                      <p:stCondLst>
                        <p:cond delay="0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4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test1" descr="test1">
            <a:hlinkClick r:id="" action="ppaction://media"/>
            <a:extLst>
              <a:ext uri="{FF2B5EF4-FFF2-40B4-BE49-F238E27FC236}">
                <a16:creationId xmlns:a16="http://schemas.microsoft.com/office/drawing/2014/main" id="{48DEE1A5-3476-8E4C-B95E-3A0FD12B72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8917" y="525509"/>
            <a:ext cx="2041207" cy="362881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D765011-C642-A242-8058-AFAB764D2884}"/>
              </a:ext>
            </a:extLst>
          </p:cNvPr>
          <p:cNvSpPr/>
          <p:nvPr/>
        </p:nvSpPr>
        <p:spPr>
          <a:xfrm>
            <a:off x="1127222" y="4583017"/>
            <a:ext cx="1544595" cy="10033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W" dirty="0">
                <a:solidFill>
                  <a:schemeClr val="tx2"/>
                </a:solidFill>
              </a:rPr>
              <a:t>Original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6B79C89-76D1-EF48-B859-D8ACB68BCA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81267" y="4506862"/>
            <a:ext cx="1436098" cy="1155610"/>
          </a:xfrm>
          <a:prstGeom prst="rect">
            <a:avLst/>
          </a:prstGeom>
        </p:spPr>
      </p:pic>
      <p:pic>
        <p:nvPicPr>
          <p:cNvPr id="30" name="output-1-4" descr="output-1-4">
            <a:hlinkClick r:id="" action="ppaction://media"/>
            <a:extLst>
              <a:ext uri="{FF2B5EF4-FFF2-40B4-BE49-F238E27FC236}">
                <a16:creationId xmlns:a16="http://schemas.microsoft.com/office/drawing/2014/main" id="{4A67503B-EC3C-364D-904E-DFD2F6F995C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278713" y="525509"/>
            <a:ext cx="2041206" cy="362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895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100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2</Words>
  <Application>Microsoft Macintosh PowerPoint</Application>
  <PresentationFormat>Widescreen</PresentationFormat>
  <Paragraphs>2</Paragraphs>
  <Slides>3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dcterms:created xsi:type="dcterms:W3CDTF">2021-08-17T02:27:51Z</dcterms:created>
  <dcterms:modified xsi:type="dcterms:W3CDTF">2021-08-17T07:42:34Z</dcterms:modified>
</cp:coreProperties>
</file>

<file path=docProps/thumbnail.jpeg>
</file>